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udio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1" r:id="rId2"/>
    <p:sldId id="263" r:id="rId3"/>
    <p:sldId id="295" r:id="rId4"/>
    <p:sldId id="296" r:id="rId5"/>
    <p:sldId id="297" r:id="rId6"/>
    <p:sldId id="298" r:id="rId7"/>
    <p:sldId id="300" r:id="rId8"/>
    <p:sldId id="301" r:id="rId9"/>
    <p:sldId id="302" r:id="rId10"/>
    <p:sldId id="320" r:id="rId11"/>
    <p:sldId id="303" r:id="rId12"/>
    <p:sldId id="304" r:id="rId13"/>
    <p:sldId id="321" r:id="rId14"/>
    <p:sldId id="273" r:id="rId15"/>
    <p:sldId id="305" r:id="rId16"/>
    <p:sldId id="323" r:id="rId17"/>
    <p:sldId id="324" r:id="rId18"/>
    <p:sldId id="326" r:id="rId19"/>
    <p:sldId id="325" r:id="rId20"/>
    <p:sldId id="327" r:id="rId21"/>
    <p:sldId id="319" r:id="rId22"/>
    <p:sldId id="306" r:id="rId23"/>
    <p:sldId id="283" r:id="rId24"/>
    <p:sldId id="271" r:id="rId25"/>
    <p:sldId id="322" r:id="rId26"/>
    <p:sldId id="328" r:id="rId27"/>
    <p:sldId id="278" r:id="rId28"/>
    <p:sldId id="264" r:id="rId29"/>
    <p:sldId id="29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80"/>
    <p:restoredTop sz="94331"/>
  </p:normalViewPr>
  <p:slideViewPr>
    <p:cSldViewPr snapToGrid="0" snapToObjects="1">
      <p:cViewPr>
        <p:scale>
          <a:sx n="110" d="100"/>
          <a:sy n="110" d="100"/>
        </p:scale>
        <p:origin x="1816" y="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2DEFF-53A2-2749-8972-E806F1B7A3E3}" type="datetimeFigureOut">
              <a:rPr lang="ru-RU" smtClean="0"/>
              <a:t>04.04.18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39FE6-8958-724E-8B7F-B7DE2D0C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3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FE6-8958-724E-8B7F-B7DE2D0C8F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3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FE6-8958-724E-8B7F-B7DE2D0C8FF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4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ED41-3F5D-2744-93AA-0E5C4B9B3597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B15A-461E-BC4C-A5FE-8D0BA89E0C51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AEBC-0887-A342-B57B-CE78845BBD61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BA7E-3C95-0443-9CF4-C35F44D11061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F0AC-1E87-3046-8F5A-47BBEC7F2F1A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BA58-B439-134F-BFEC-2D585F116A5F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0866-1879-9540-BF0A-36629FC38B2E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0799-EBDE-E048-8E6C-9FE5C5590BC3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922B-C9DE-634E-8114-BC73D67A0D99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33D6-B271-4243-8C3E-11EE52767B2F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8427-05EA-C544-B7F2-3230B2817338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5192-31EE-F04F-86B4-7FB582D65635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F8B1-6E80-0A4B-AB9E-17E081B9F8FF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7977-8F38-5041-BED8-33BF82CFA6BA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80D2-503F-2F47-A711-BDEE99D016B1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4E9D-BAB5-8E4F-9A27-9B9D9BD14724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3" name="XTREME - TREK для реклами или презентации.mp3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audio" Target="../media/audio1.bin"/><Relationship Id="rId19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7CD07-BCE2-364F-8E22-83E318762BBC}" type="datetime1">
              <a:rPr lang="ru-RU" smtClean="0"/>
              <a:t>04.04.18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8" name="XTREME - TREK для реклами или презентации.mp3"/>
          </p:stSnd>
        </p:sndAc>
      </p:transition>
    </mc:Choice>
    <mc:Fallback xmlns="">
      <p:transition spd="slow">
        <p:fade/>
        <p:sndAc>
          <p:stSnd>
            <p:snd r:embed="rId19" name="XTREME - TREK для реклами или презентации.mp3"/>
          </p:stSnd>
        </p:sndAc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jpg"/><Relationship Id="rId20" Type="http://schemas.openxmlformats.org/officeDocument/2006/relationships/image" Target="../media/image53.png"/><Relationship Id="rId21" Type="http://schemas.openxmlformats.org/officeDocument/2006/relationships/image" Target="../media/image54.jpe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jpe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jpg"/><Relationship Id="rId17" Type="http://schemas.openxmlformats.org/officeDocument/2006/relationships/image" Target="../media/image50.jpg"/><Relationship Id="rId18" Type="http://schemas.openxmlformats.org/officeDocument/2006/relationships/image" Target="../media/image51.png"/><Relationship Id="rId19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Relationship Id="rId3" Type="http://schemas.openxmlformats.org/officeDocument/2006/relationships/image" Target="../media/image61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ligapro.com.u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2955" y="1140813"/>
            <a:ext cx="7766936" cy="1646302"/>
          </a:xfrm>
        </p:spPr>
        <p:txBody>
          <a:bodyPr/>
          <a:lstStyle/>
          <a:p>
            <a:r>
              <a:rPr lang="en-US" dirty="0" smtClean="0"/>
              <a:t>LigaPro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519" y="2900128"/>
            <a:ext cx="7766936" cy="1096899"/>
          </a:xfrm>
        </p:spPr>
        <p:txBody>
          <a:bodyPr>
            <a:noAutofit/>
          </a:bodyPr>
          <a:lstStyle/>
          <a:p>
            <a:r>
              <a:rPr lang="ru-RU" sz="2500" dirty="0"/>
              <a:t>это современный программный </a:t>
            </a:r>
            <a:r>
              <a:rPr lang="ru-RU" sz="2500" dirty="0" smtClean="0"/>
              <a:t>комплекс </a:t>
            </a:r>
            <a:r>
              <a:rPr lang="ru-RU" sz="2500" dirty="0"/>
              <a:t>для </a:t>
            </a:r>
            <a:r>
              <a:rPr lang="ru-RU" sz="2500" dirty="0" smtClean="0"/>
              <a:t>риэлторов </a:t>
            </a:r>
            <a:r>
              <a:rPr lang="ru-RU" sz="2500" dirty="0"/>
              <a:t>и агентств недвижимости, который включает в себя все необходимые средства для эффективной ежедневной работы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2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077" y="64572"/>
            <a:ext cx="7766936" cy="501870"/>
          </a:xfrm>
        </p:spPr>
        <p:txBody>
          <a:bodyPr/>
          <a:lstStyle/>
          <a:p>
            <a:pPr algn="l"/>
            <a:r>
              <a:rPr lang="ru-RU" sz="3000" dirty="0" smtClean="0"/>
              <a:t>Возможности системы</a:t>
            </a:r>
            <a:r>
              <a:rPr lang="en-US" sz="3000" dirty="0" smtClean="0"/>
              <a:t> </a:t>
            </a:r>
            <a:r>
              <a:rPr lang="en-US" sz="3000" dirty="0" err="1" smtClean="0"/>
              <a:t>LigaPro</a:t>
            </a:r>
            <a:endParaRPr lang="ru-RU" sz="3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2" y="601167"/>
            <a:ext cx="7871109" cy="1212469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31"/>
          <a:stretch/>
        </p:blipFill>
        <p:spPr>
          <a:xfrm>
            <a:off x="715734" y="4819745"/>
            <a:ext cx="3727047" cy="1746188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2" y="1959714"/>
            <a:ext cx="10058400" cy="27602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6562" y="5092861"/>
            <a:ext cx="2639028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Возможность формирования архива объектов 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3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077" y="64572"/>
            <a:ext cx="7766936" cy="501870"/>
          </a:xfrm>
        </p:spPr>
        <p:txBody>
          <a:bodyPr/>
          <a:lstStyle/>
          <a:p>
            <a:pPr algn="l"/>
            <a:r>
              <a:rPr lang="ru-RU" sz="3000" dirty="0" smtClean="0"/>
              <a:t>Возможности системы</a:t>
            </a:r>
            <a:r>
              <a:rPr lang="en-US" sz="3000" dirty="0" smtClean="0"/>
              <a:t> </a:t>
            </a:r>
            <a:r>
              <a:rPr lang="en-US" sz="3000" dirty="0" err="1" smtClean="0"/>
              <a:t>LigaPro</a:t>
            </a:r>
            <a:endParaRPr lang="ru-RU" sz="3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19" y="2594316"/>
            <a:ext cx="2717800" cy="6858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19" y="3408333"/>
            <a:ext cx="4107080" cy="25048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4077" y="566442"/>
            <a:ext cx="393729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Просмотр объекта на карте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0919" y="1976210"/>
            <a:ext cx="214002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Учет рекламы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7" y="1170630"/>
            <a:ext cx="3835186" cy="39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0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077" y="64572"/>
            <a:ext cx="7766936" cy="501870"/>
          </a:xfrm>
        </p:spPr>
        <p:txBody>
          <a:bodyPr/>
          <a:lstStyle/>
          <a:p>
            <a:pPr algn="l"/>
            <a:r>
              <a:rPr lang="ru-RU" sz="3000" dirty="0" smtClean="0"/>
              <a:t>Подбор объектов под клиента</a:t>
            </a:r>
            <a:endParaRPr lang="ru-RU" sz="3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7" y="566442"/>
            <a:ext cx="8349925" cy="3622901"/>
          </a:xfrm>
          <a:prstGeom prst="rect">
            <a:avLst/>
          </a:prstGeom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4077" y="4189343"/>
            <a:ext cx="8397948" cy="2077225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Создание запросов клиента на подбор объектов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Ведение списка предложенных объектов по каждому запросу</a:t>
            </a:r>
            <a:endParaRPr lang="ru-RU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Автоматический подбор предложений под </a:t>
            </a:r>
            <a:r>
              <a:rPr lang="ru-RU" sz="2000" dirty="0" smtClean="0"/>
              <a:t>клиента</a:t>
            </a:r>
            <a:endParaRPr lang="en-US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err="1"/>
              <a:t>Автоподбор</a:t>
            </a:r>
            <a:r>
              <a:rPr lang="ru-RU" sz="2000" dirty="0"/>
              <a:t> объектов из общей базы </a:t>
            </a:r>
            <a:r>
              <a:rPr lang="en-US" sz="2000" dirty="0" err="1" smtClean="0"/>
              <a:t>LigaPro</a:t>
            </a:r>
            <a:endParaRPr lang="ru-RU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Уведомление на </a:t>
            </a:r>
            <a:r>
              <a:rPr lang="en-US" sz="2000" dirty="0" smtClean="0"/>
              <a:t>e-mail </a:t>
            </a:r>
            <a:r>
              <a:rPr lang="ru-RU" sz="2000" dirty="0" smtClean="0"/>
              <a:t>о поступлении новых объектов, удовлетворяющих запрос клиента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uk-UA" sz="2000" dirty="0"/>
          </a:p>
          <a:p>
            <a:pPr lvl="0"/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7834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077" y="64572"/>
            <a:ext cx="7766936" cy="501870"/>
          </a:xfrm>
        </p:spPr>
        <p:txBody>
          <a:bodyPr/>
          <a:lstStyle/>
          <a:p>
            <a:pPr algn="l"/>
            <a:r>
              <a:rPr lang="ru-RU" sz="3000" dirty="0" smtClean="0"/>
              <a:t>Подбор клиентов под объект</a:t>
            </a:r>
            <a:endParaRPr lang="ru-RU" sz="3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4077" y="4189343"/>
            <a:ext cx="8397948" cy="244295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uk-UA" sz="2000" dirty="0"/>
          </a:p>
          <a:p>
            <a:pPr lvl="0"/>
            <a:endParaRPr lang="uk-UA" sz="28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7" y="566442"/>
            <a:ext cx="7996865" cy="4069305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924077" y="4881434"/>
            <a:ext cx="8397948" cy="1313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Автоматический </a:t>
            </a:r>
            <a:r>
              <a:rPr lang="ru-RU" sz="2000" dirty="0" smtClean="0"/>
              <a:t>подбор клиентов под объект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Ведение списка клиентов по каждому объекту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uk-UA" sz="2000" dirty="0" smtClean="0"/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0997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709" y="80919"/>
            <a:ext cx="7766936" cy="480885"/>
          </a:xfrm>
        </p:spPr>
        <p:txBody>
          <a:bodyPr/>
          <a:lstStyle/>
          <a:p>
            <a:pPr algn="l"/>
            <a:r>
              <a:rPr lang="ru-RU" sz="3000" dirty="0" smtClean="0"/>
              <a:t>Гибкая система настройки прав доступа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6054" y="804872"/>
            <a:ext cx="8397948" cy="4774125"/>
          </a:xfrm>
        </p:spPr>
        <p:txBody>
          <a:bodyPr>
            <a:noAutofit/>
          </a:bodyPr>
          <a:lstStyle/>
          <a:p>
            <a:pPr lvl="0"/>
            <a:endParaRPr lang="uk-UA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64" y="804872"/>
            <a:ext cx="8078738" cy="47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1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709" y="80919"/>
            <a:ext cx="7766936" cy="480885"/>
          </a:xfrm>
        </p:spPr>
        <p:txBody>
          <a:bodyPr/>
          <a:lstStyle/>
          <a:p>
            <a:pPr algn="l"/>
            <a:r>
              <a:rPr lang="ru-RU" sz="3000" dirty="0" smtClean="0"/>
              <a:t>Гибкая система настройки прав доступа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6054" y="804872"/>
            <a:ext cx="8397948" cy="4774125"/>
          </a:xfrm>
        </p:spPr>
        <p:txBody>
          <a:bodyPr>
            <a:noAutofit/>
          </a:bodyPr>
          <a:lstStyle/>
          <a:p>
            <a:pPr lvl="0"/>
            <a:endParaRPr lang="uk-UA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4" y="804872"/>
            <a:ext cx="10058400" cy="225696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9" y="3304904"/>
            <a:ext cx="10058400" cy="32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2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76054" y="231495"/>
            <a:ext cx="7766936" cy="1035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000" dirty="0" smtClean="0"/>
              <a:t>Настройка и создание бизнес процессов по объектам</a:t>
            </a:r>
            <a:endParaRPr lang="ru-RU" sz="30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2" y="1287724"/>
            <a:ext cx="8113210" cy="51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76054" y="231495"/>
            <a:ext cx="7766936" cy="1035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000" dirty="0" smtClean="0"/>
              <a:t>Настройка и создание бизнес процессов по клиентам</a:t>
            </a:r>
            <a:endParaRPr lang="ru-RU" sz="30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1" y="1484454"/>
            <a:ext cx="8819909" cy="26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2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76054" y="231495"/>
            <a:ext cx="7766936" cy="1035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000" dirty="0" smtClean="0"/>
              <a:t>Управление заявками (</a:t>
            </a:r>
            <a:r>
              <a:rPr lang="ru-RU" sz="3000" dirty="0" err="1" smtClean="0"/>
              <a:t>лидами</a:t>
            </a:r>
            <a:r>
              <a:rPr lang="ru-RU" sz="3000" dirty="0" smtClean="0"/>
              <a:t>)</a:t>
            </a:r>
            <a:endParaRPr lang="ru-RU" sz="30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4" y="1452432"/>
            <a:ext cx="8651644" cy="41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76054" y="231495"/>
            <a:ext cx="8129050" cy="613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000" dirty="0" smtClean="0"/>
              <a:t>Уникальные подборки/страницы</a:t>
            </a:r>
            <a:r>
              <a:rPr lang="ru-RU" sz="3000" dirty="0"/>
              <a:t> </a:t>
            </a:r>
            <a:r>
              <a:rPr lang="ru-RU" sz="3000" dirty="0" smtClean="0"/>
              <a:t>объектов</a:t>
            </a:r>
            <a:endParaRPr lang="ru-RU" sz="30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4" y="1399894"/>
            <a:ext cx="8624069" cy="31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709" y="72828"/>
            <a:ext cx="7766936" cy="1128248"/>
          </a:xfrm>
        </p:spPr>
        <p:txBody>
          <a:bodyPr/>
          <a:lstStyle/>
          <a:p>
            <a:pPr algn="l"/>
            <a:r>
              <a:rPr lang="ru-RU" sz="3000" dirty="0"/>
              <a:t>Основные преимущества нашей системы</a:t>
            </a:r>
            <a:r>
              <a:rPr lang="uk-UA" sz="3000" dirty="0"/>
              <a:t/>
            </a:r>
            <a:br>
              <a:rPr lang="uk-UA" sz="3000" dirty="0"/>
            </a:br>
            <a:r>
              <a:rPr lang="en-US" sz="3000" dirty="0" smtClean="0"/>
              <a:t> </a:t>
            </a: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2" y="856526"/>
            <a:ext cx="9612880" cy="508802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76054" y="231495"/>
            <a:ext cx="7766936" cy="6134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000" dirty="0"/>
              <a:t>Уникальные подборки/страницы объектов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4" y="995322"/>
            <a:ext cx="7273818" cy="54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40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709" y="80919"/>
            <a:ext cx="7766936" cy="480885"/>
          </a:xfrm>
        </p:spPr>
        <p:txBody>
          <a:bodyPr/>
          <a:lstStyle/>
          <a:p>
            <a:pPr algn="l"/>
            <a:r>
              <a:rPr lang="ru-RU" sz="3000" dirty="0" smtClean="0"/>
              <a:t>Ведение сделок</a:t>
            </a:r>
            <a:endParaRPr lang="ru-RU" sz="3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7" y="1099715"/>
            <a:ext cx="10811568" cy="44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8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6054" y="804872"/>
            <a:ext cx="8397948" cy="4774125"/>
          </a:xfrm>
        </p:spPr>
        <p:txBody>
          <a:bodyPr>
            <a:noAutofit/>
          </a:bodyPr>
          <a:lstStyle/>
          <a:p>
            <a:pPr lvl="0"/>
            <a:endParaRPr lang="uk-UA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1709" y="80919"/>
            <a:ext cx="7766936" cy="480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000" smtClean="0"/>
              <a:t>Другие функции</a:t>
            </a:r>
            <a:r>
              <a:rPr lang="en-US" sz="3000" smtClean="0"/>
              <a:t> </a:t>
            </a:r>
            <a:endParaRPr lang="ru-RU" sz="3000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4" y="731951"/>
            <a:ext cx="9433207" cy="56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97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709" y="80919"/>
            <a:ext cx="7766936" cy="480885"/>
          </a:xfrm>
        </p:spPr>
        <p:txBody>
          <a:bodyPr/>
          <a:lstStyle/>
          <a:p>
            <a:pPr algn="l"/>
            <a:r>
              <a:rPr lang="ru-RU" sz="3000" dirty="0" smtClean="0"/>
              <a:t>Другие функции</a:t>
            </a:r>
            <a:r>
              <a:rPr lang="en-US" sz="3000" dirty="0" smtClean="0"/>
              <a:t> 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6054" y="804872"/>
            <a:ext cx="8397948" cy="4774125"/>
          </a:xfrm>
        </p:spPr>
        <p:txBody>
          <a:bodyPr>
            <a:noAutofit/>
          </a:bodyPr>
          <a:lstStyle/>
          <a:p>
            <a:pPr lvl="0"/>
            <a:endParaRPr lang="uk-UA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4" y="655305"/>
            <a:ext cx="10058400" cy="538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8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3617" y="105033"/>
            <a:ext cx="7766936" cy="469502"/>
          </a:xfrm>
        </p:spPr>
        <p:txBody>
          <a:bodyPr/>
          <a:lstStyle/>
          <a:p>
            <a:pPr algn="l"/>
            <a:r>
              <a:rPr lang="ru-RU" sz="3000" dirty="0" smtClean="0"/>
              <a:t>Рекламные возможности</a:t>
            </a:r>
            <a:r>
              <a:rPr lang="en-US" sz="3000" dirty="0" smtClean="0"/>
              <a:t> 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3617" y="806750"/>
            <a:ext cx="7766936" cy="1404016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/>
              <a:t>Выгрузка объектов в общую базу </a:t>
            </a:r>
            <a:r>
              <a:rPr lang="ru-RU" sz="2000" dirty="0" err="1" smtClean="0"/>
              <a:t>ЛигаПро</a:t>
            </a:r>
            <a:endParaRPr lang="ru-RU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/>
              <a:t>Выгрузка объектов в </a:t>
            </a:r>
            <a:r>
              <a:rPr lang="ru-RU" sz="2000" dirty="0" smtClean="0"/>
              <a:t>МЛС </a:t>
            </a:r>
            <a:r>
              <a:rPr lang="en-US" sz="2000" dirty="0" err="1" smtClean="0"/>
              <a:t>LigaPro</a:t>
            </a:r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Публикация </a:t>
            </a:r>
            <a:r>
              <a:rPr lang="ru-RU" sz="2000" dirty="0"/>
              <a:t>объявлений в социальных </a:t>
            </a:r>
            <a:r>
              <a:rPr lang="ru-RU" sz="2000" dirty="0" smtClean="0"/>
              <a:t>сетях</a:t>
            </a:r>
            <a:endParaRPr lang="uk-UA" sz="2800" dirty="0"/>
          </a:p>
          <a:p>
            <a:pPr lvl="0"/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34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3617" y="105033"/>
            <a:ext cx="7766936" cy="469502"/>
          </a:xfrm>
        </p:spPr>
        <p:txBody>
          <a:bodyPr/>
          <a:lstStyle/>
          <a:p>
            <a:pPr algn="l"/>
            <a:r>
              <a:rPr lang="ru-RU" sz="3000" dirty="0" smtClean="0"/>
              <a:t>Автоматическая выгрузка на порталы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78" y="5506244"/>
            <a:ext cx="2102036" cy="93522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39" y="1502439"/>
            <a:ext cx="1597101" cy="114624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05" y="715039"/>
            <a:ext cx="1701553" cy="5842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30" y="4035497"/>
            <a:ext cx="1847385" cy="90170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31" y="1580122"/>
            <a:ext cx="1270000" cy="71755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0" y="3687650"/>
            <a:ext cx="2204540" cy="102143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85" y="768589"/>
            <a:ext cx="2351331" cy="550195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80" y="2594205"/>
            <a:ext cx="2413000" cy="54610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48" y="796036"/>
            <a:ext cx="2564376" cy="49530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9" y="5154678"/>
            <a:ext cx="1218771" cy="1218771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50" y="3175432"/>
            <a:ext cx="2684090" cy="713339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89" y="5576224"/>
            <a:ext cx="1231900" cy="647700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726251"/>
            <a:ext cx="1457608" cy="634869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43" y="1470882"/>
            <a:ext cx="1313724" cy="1313724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53" y="5748939"/>
            <a:ext cx="1364642" cy="584846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1" y="1580122"/>
            <a:ext cx="2374900" cy="721489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8" y="2427238"/>
            <a:ext cx="1850181" cy="1233454"/>
          </a:xfrm>
          <a:prstGeom prst="rect">
            <a:avLst/>
          </a:prstGeom>
        </p:spPr>
      </p:pic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97" y="3137560"/>
            <a:ext cx="3286649" cy="1284781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26" y="5140943"/>
            <a:ext cx="774700" cy="889000"/>
          </a:xfrm>
          <a:prstGeom prst="rect">
            <a:avLst/>
          </a:prstGeom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23" y="4041612"/>
            <a:ext cx="1931831" cy="1931831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29" y="2636996"/>
            <a:ext cx="1760989" cy="1273331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15" y="4797112"/>
            <a:ext cx="1500831" cy="646910"/>
          </a:xfrm>
          <a:prstGeom prst="rect">
            <a:avLst/>
          </a:prstGeom>
        </p:spPr>
      </p:pic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79" y="1634545"/>
            <a:ext cx="1943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5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709" y="80919"/>
            <a:ext cx="7766936" cy="480885"/>
          </a:xfrm>
        </p:spPr>
        <p:txBody>
          <a:bodyPr/>
          <a:lstStyle/>
          <a:p>
            <a:pPr algn="l"/>
            <a:r>
              <a:rPr lang="ru-RU" sz="3000" dirty="0" smtClean="0"/>
              <a:t>Встроенная МЛС система </a:t>
            </a:r>
            <a:r>
              <a:rPr lang="en-US" sz="3000" dirty="0" err="1" smtClean="0"/>
              <a:t>LigaPro</a:t>
            </a:r>
            <a:endParaRPr lang="ru-RU" sz="3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9" y="649172"/>
            <a:ext cx="8382293" cy="54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6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1182" y="210229"/>
            <a:ext cx="7766936" cy="396674"/>
          </a:xfrm>
        </p:spPr>
        <p:txBody>
          <a:bodyPr/>
          <a:lstStyle/>
          <a:p>
            <a:pPr algn="l"/>
            <a:r>
              <a:rPr lang="ru-RU" sz="3000" dirty="0"/>
              <a:t>Возможности персонального </a:t>
            </a:r>
            <a:r>
              <a:rPr lang="ru-RU" sz="3000" dirty="0" smtClean="0"/>
              <a:t>сайта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87" y="1683170"/>
            <a:ext cx="7183299" cy="483904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r="3938"/>
          <a:stretch/>
        </p:blipFill>
        <p:spPr>
          <a:xfrm>
            <a:off x="711655" y="1425390"/>
            <a:ext cx="2588802" cy="54009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1181" y="606903"/>
            <a:ext cx="8643679" cy="6795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Полностью адаптивный дизайн (сайт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отлично выглядит как на настольных компьютерах, так и на планшетах, смартфонах)</a:t>
            </a:r>
          </a:p>
        </p:txBody>
      </p:sp>
    </p:spTree>
    <p:extLst>
      <p:ext uri="{BB962C8B-B14F-4D97-AF65-F5344CB8AC3E}">
        <p14:creationId xmlns:p14="http://schemas.microsoft.com/office/powerpoint/2010/main" val="241911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077" y="145656"/>
            <a:ext cx="7766936" cy="529437"/>
          </a:xfrm>
        </p:spPr>
        <p:txBody>
          <a:bodyPr/>
          <a:lstStyle/>
          <a:p>
            <a:pPr algn="l"/>
            <a:r>
              <a:rPr lang="ru-RU" sz="3000" dirty="0" smtClean="0"/>
              <a:t>Стоимость системы</a:t>
            </a:r>
            <a:r>
              <a:rPr lang="en-US" sz="3000" dirty="0" smtClean="0"/>
              <a:t> </a:t>
            </a:r>
            <a:endParaRPr lang="ru-RU" sz="3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24077" y="4944463"/>
            <a:ext cx="7766936" cy="1096899"/>
          </a:xfrm>
        </p:spPr>
        <p:txBody>
          <a:bodyPr/>
          <a:lstStyle/>
          <a:p>
            <a:pPr algn="l"/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любом тарифном плане Вы получаете максимальный функционал системы (тарифы отличаются только максимальным количеством пользователей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7" y="905125"/>
            <a:ext cx="8565753" cy="35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6261" y="715277"/>
            <a:ext cx="7766936" cy="5940165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Более подробно с системой вы можете ознакомиться на нашем </a:t>
            </a:r>
            <a:r>
              <a:rPr lang="ru-RU" sz="2000" dirty="0" smtClean="0"/>
              <a:t>сайте </a:t>
            </a:r>
            <a:endParaRPr lang="uk-UA" sz="2000" dirty="0"/>
          </a:p>
          <a:p>
            <a:pPr algn="l"/>
            <a:r>
              <a:rPr lang="en-US" sz="3000" b="1" u="sng" dirty="0">
                <a:hlinkClick r:id="rId2"/>
              </a:rPr>
              <a:t>http</a:t>
            </a:r>
            <a:r>
              <a:rPr lang="ru-RU" sz="3000" b="1" u="sng" dirty="0">
                <a:hlinkClick r:id="rId2"/>
              </a:rPr>
              <a:t>://</a:t>
            </a:r>
            <a:r>
              <a:rPr lang="en-US" sz="3000" b="1" u="sng" dirty="0" smtClean="0">
                <a:hlinkClick r:id="rId2"/>
              </a:rPr>
              <a:t>ligapro</a:t>
            </a:r>
            <a:r>
              <a:rPr lang="ru-RU" sz="3000" b="1" u="sng" dirty="0" smtClean="0">
                <a:hlinkClick r:id="rId2"/>
              </a:rPr>
              <a:t>.</a:t>
            </a:r>
            <a:r>
              <a:rPr lang="en-US" sz="3000" b="1" u="sng" dirty="0">
                <a:hlinkClick r:id="rId2"/>
              </a:rPr>
              <a:t>ua</a:t>
            </a:r>
            <a:endParaRPr lang="uk-UA" sz="3000" b="1" dirty="0"/>
          </a:p>
          <a:p>
            <a:pPr algn="l"/>
            <a:r>
              <a:rPr lang="ru-RU" sz="2000" dirty="0"/>
              <a:t> </a:t>
            </a:r>
            <a:endParaRPr lang="uk-UA" sz="2000" dirty="0"/>
          </a:p>
          <a:p>
            <a:pPr algn="l"/>
            <a:r>
              <a:rPr lang="ru-RU" sz="2000" dirty="0" smtClean="0"/>
              <a:t>Для получения расширенного бесплатного </a:t>
            </a:r>
            <a:r>
              <a:rPr lang="ru-RU" sz="2000" dirty="0"/>
              <a:t>тестового </a:t>
            </a:r>
            <a:r>
              <a:rPr lang="ru-RU" sz="2000" dirty="0" smtClean="0"/>
              <a:t>периода свяжитесь с нами</a:t>
            </a:r>
            <a:endParaRPr lang="en-US" sz="2000" dirty="0" smtClean="0"/>
          </a:p>
          <a:p>
            <a:pPr algn="l"/>
            <a:r>
              <a:rPr lang="ru-RU" sz="2000" b="1" dirty="0" smtClean="0"/>
              <a:t>Александр</a:t>
            </a:r>
          </a:p>
          <a:p>
            <a:pPr algn="l"/>
            <a:r>
              <a:rPr lang="en-US" sz="2000" b="1" dirty="0"/>
              <a:t>https://</a:t>
            </a:r>
            <a:r>
              <a:rPr lang="en-US" sz="2000" b="1" dirty="0" err="1" smtClean="0"/>
              <a:t>www.facebook.com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LigaPro.ua</a:t>
            </a:r>
            <a:endParaRPr lang="en-US" sz="2000" b="1" dirty="0"/>
          </a:p>
          <a:p>
            <a:pPr algn="l"/>
            <a:r>
              <a:rPr lang="uk-UA" sz="2000" b="1" dirty="0" err="1" smtClean="0"/>
              <a:t>Наши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телефоны</a:t>
            </a:r>
            <a:r>
              <a:rPr lang="ru-RU" sz="2000" b="1" dirty="0"/>
              <a:t>:</a:t>
            </a:r>
            <a:endParaRPr lang="uk-UA" sz="2000" b="1" dirty="0"/>
          </a:p>
          <a:p>
            <a:pPr algn="l"/>
            <a:r>
              <a:rPr lang="ru-RU" sz="2400" dirty="0" smtClean="0"/>
              <a:t>		</a:t>
            </a:r>
            <a:r>
              <a:rPr lang="is-IS" sz="2400" dirty="0" smtClean="0"/>
              <a:t>(</a:t>
            </a:r>
            <a:r>
              <a:rPr lang="is-IS" sz="2400" dirty="0"/>
              <a:t>044) </a:t>
            </a:r>
            <a:r>
              <a:rPr lang="is-IS" sz="2400" dirty="0" smtClean="0"/>
              <a:t>360-68-57</a:t>
            </a:r>
            <a:r>
              <a:rPr lang="ru-RU" sz="2400" dirty="0" smtClean="0"/>
              <a:t>		</a:t>
            </a:r>
            <a:r>
              <a:rPr lang="is-IS" sz="2400" dirty="0" smtClean="0"/>
              <a:t>(</a:t>
            </a:r>
            <a:r>
              <a:rPr lang="is-IS" sz="2400" dirty="0"/>
              <a:t>096) 515-89-96</a:t>
            </a:r>
            <a:endParaRPr lang="ru-RU" sz="2400" dirty="0"/>
          </a:p>
          <a:p>
            <a:pPr algn="l"/>
            <a:r>
              <a:rPr lang="ru-RU" sz="2400" dirty="0" smtClean="0"/>
              <a:t>		</a:t>
            </a:r>
            <a:r>
              <a:rPr lang="is-IS" sz="2400" dirty="0" smtClean="0"/>
              <a:t>(</a:t>
            </a:r>
            <a:r>
              <a:rPr lang="is-IS" sz="2400" dirty="0"/>
              <a:t>063) </a:t>
            </a:r>
            <a:r>
              <a:rPr lang="is-IS" sz="2400" dirty="0" smtClean="0"/>
              <a:t>720-90-26</a:t>
            </a:r>
            <a:r>
              <a:rPr lang="ru-RU" sz="2400" dirty="0" smtClean="0"/>
              <a:t>		</a:t>
            </a:r>
            <a:r>
              <a:rPr lang="is-IS" sz="2400" dirty="0" smtClean="0"/>
              <a:t>(</a:t>
            </a:r>
            <a:r>
              <a:rPr lang="is-IS" sz="2400" dirty="0"/>
              <a:t>095) </a:t>
            </a:r>
            <a:r>
              <a:rPr lang="is-IS" sz="2400" dirty="0" smtClean="0"/>
              <a:t>305-76-63</a:t>
            </a:r>
            <a:endParaRPr lang="ru-RU" sz="2400" dirty="0" smtClean="0"/>
          </a:p>
          <a:p>
            <a:pPr algn="l"/>
            <a:r>
              <a:rPr lang="ru-RU" sz="2000" b="1" dirty="0" smtClean="0"/>
              <a:t>Наш </a:t>
            </a:r>
            <a:r>
              <a:rPr lang="en-US" sz="2000" b="1" dirty="0" smtClean="0"/>
              <a:t>e-mail</a:t>
            </a:r>
            <a:r>
              <a:rPr lang="ru-RU" sz="2000" b="1" dirty="0" smtClean="0"/>
              <a:t>: </a:t>
            </a:r>
          </a:p>
          <a:p>
            <a:pPr algn="l"/>
            <a:r>
              <a:rPr lang="en-US" sz="2000" b="1" dirty="0" smtClean="0"/>
              <a:t>		</a:t>
            </a:r>
            <a:r>
              <a:rPr lang="en-US" sz="2400" dirty="0" err="1"/>
              <a:t>info@ligapro.ua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0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077" y="64572"/>
            <a:ext cx="7766936" cy="501870"/>
          </a:xfrm>
        </p:spPr>
        <p:txBody>
          <a:bodyPr/>
          <a:lstStyle/>
          <a:p>
            <a:pPr algn="l"/>
            <a:r>
              <a:rPr lang="ru-RU" sz="3000" dirty="0" smtClean="0"/>
              <a:t>Возможности системы</a:t>
            </a:r>
            <a:r>
              <a:rPr lang="en-US" sz="3000" dirty="0" smtClean="0"/>
              <a:t> </a:t>
            </a:r>
            <a:r>
              <a:rPr lang="en-US" sz="3000" dirty="0" err="1" smtClean="0"/>
              <a:t>LigaPro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4077" y="793271"/>
            <a:ext cx="7766936" cy="5613215"/>
          </a:xfrm>
        </p:spPr>
        <p:txBody>
          <a:bodyPr>
            <a:no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endParaRPr lang="uk-UA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7" y="723467"/>
            <a:ext cx="10058400" cy="57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077" y="64572"/>
            <a:ext cx="7766936" cy="501870"/>
          </a:xfrm>
        </p:spPr>
        <p:txBody>
          <a:bodyPr/>
          <a:lstStyle/>
          <a:p>
            <a:pPr algn="l"/>
            <a:r>
              <a:rPr lang="ru-RU" sz="3000" dirty="0" smtClean="0"/>
              <a:t>Возможности системы</a:t>
            </a:r>
            <a:r>
              <a:rPr lang="en-US" sz="3000" dirty="0" smtClean="0"/>
              <a:t> </a:t>
            </a:r>
            <a:r>
              <a:rPr lang="en-US" sz="3000" dirty="0" err="1" smtClean="0"/>
              <a:t>LigaPro</a:t>
            </a:r>
            <a:endParaRPr lang="ru-RU" sz="3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7" y="4166893"/>
            <a:ext cx="10058400" cy="2636596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7" y="566442"/>
            <a:ext cx="8349925" cy="35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92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077" y="64572"/>
            <a:ext cx="7766936" cy="501870"/>
          </a:xfrm>
        </p:spPr>
        <p:txBody>
          <a:bodyPr/>
          <a:lstStyle/>
          <a:p>
            <a:pPr algn="l"/>
            <a:r>
              <a:rPr lang="ru-RU" sz="3000" dirty="0" smtClean="0"/>
              <a:t>Возможности системы</a:t>
            </a:r>
            <a:r>
              <a:rPr lang="en-US" sz="3000" dirty="0" smtClean="0"/>
              <a:t> </a:t>
            </a:r>
            <a:r>
              <a:rPr lang="en-US" sz="3000" dirty="0" err="1" smtClean="0"/>
              <a:t>LigaPro</a:t>
            </a:r>
            <a:endParaRPr lang="ru-RU" sz="3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7" y="894359"/>
            <a:ext cx="10058400" cy="2050532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7" y="3390738"/>
            <a:ext cx="10058400" cy="22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077" y="64572"/>
            <a:ext cx="7766936" cy="501870"/>
          </a:xfrm>
        </p:spPr>
        <p:txBody>
          <a:bodyPr/>
          <a:lstStyle/>
          <a:p>
            <a:pPr algn="l"/>
            <a:r>
              <a:rPr lang="ru-RU" sz="3000" dirty="0" smtClean="0"/>
              <a:t>Возможности системы</a:t>
            </a:r>
            <a:r>
              <a:rPr lang="en-US" sz="3000" dirty="0" smtClean="0"/>
              <a:t> </a:t>
            </a:r>
            <a:r>
              <a:rPr lang="en-US" sz="3000" dirty="0" err="1" smtClean="0"/>
              <a:t>LigaPro</a:t>
            </a:r>
            <a:endParaRPr lang="ru-RU" sz="3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71" y="659756"/>
            <a:ext cx="5682965" cy="5862578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6" y="659756"/>
            <a:ext cx="5892065" cy="61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33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077" y="64572"/>
            <a:ext cx="7766936" cy="501870"/>
          </a:xfrm>
        </p:spPr>
        <p:txBody>
          <a:bodyPr/>
          <a:lstStyle/>
          <a:p>
            <a:pPr algn="l"/>
            <a:r>
              <a:rPr lang="ru-RU" sz="3000" dirty="0" smtClean="0"/>
              <a:t>Возможности системы</a:t>
            </a:r>
            <a:r>
              <a:rPr lang="en-US" sz="3000" dirty="0" smtClean="0"/>
              <a:t> </a:t>
            </a:r>
            <a:r>
              <a:rPr lang="en-US" sz="3000" dirty="0" err="1" smtClean="0"/>
              <a:t>LigaPro</a:t>
            </a:r>
            <a:endParaRPr lang="ru-RU" sz="3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7" y="752515"/>
            <a:ext cx="10058400" cy="47772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7" y="1416313"/>
            <a:ext cx="10058400" cy="132399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r="810"/>
          <a:stretch/>
        </p:blipFill>
        <p:spPr>
          <a:xfrm>
            <a:off x="4479403" y="3025301"/>
            <a:ext cx="6701741" cy="2519747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2" y="3025301"/>
            <a:ext cx="3632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1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077" y="64572"/>
            <a:ext cx="7766936" cy="501870"/>
          </a:xfrm>
        </p:spPr>
        <p:txBody>
          <a:bodyPr/>
          <a:lstStyle/>
          <a:p>
            <a:pPr algn="l"/>
            <a:r>
              <a:rPr lang="ru-RU" sz="3000" dirty="0" smtClean="0"/>
              <a:t>Возможности системы</a:t>
            </a:r>
            <a:r>
              <a:rPr lang="en-US" sz="3000" dirty="0" smtClean="0"/>
              <a:t> </a:t>
            </a:r>
            <a:r>
              <a:rPr lang="en-US" sz="3000" dirty="0" err="1" smtClean="0"/>
              <a:t>LigaPro</a:t>
            </a:r>
            <a:endParaRPr lang="ru-RU" sz="3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92" y="767127"/>
            <a:ext cx="8424408" cy="4353853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2" y="872864"/>
            <a:ext cx="3421017" cy="47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2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077" y="64572"/>
            <a:ext cx="7766936" cy="501870"/>
          </a:xfrm>
        </p:spPr>
        <p:txBody>
          <a:bodyPr/>
          <a:lstStyle/>
          <a:p>
            <a:pPr algn="l"/>
            <a:r>
              <a:rPr lang="ru-RU" sz="3000" dirty="0" smtClean="0"/>
              <a:t>Возможности системы</a:t>
            </a:r>
            <a:r>
              <a:rPr lang="en-US" sz="3000" dirty="0" smtClean="0"/>
              <a:t> </a:t>
            </a:r>
            <a:r>
              <a:rPr lang="en-US" sz="3000" dirty="0" err="1" smtClean="0"/>
              <a:t>LigaPro</a:t>
            </a:r>
            <a:endParaRPr lang="ru-RU" sz="3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7" y="523134"/>
            <a:ext cx="7303625" cy="3778184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30" y="4301318"/>
            <a:ext cx="8426369" cy="245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1976</TotalTime>
  <Words>270</Words>
  <Application>Microsoft Macintosh PowerPoint</Application>
  <PresentationFormat>Широкоэкранный</PresentationFormat>
  <Paragraphs>86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 3</vt:lpstr>
      <vt:lpstr>Аспект</vt:lpstr>
      <vt:lpstr>LigaPro </vt:lpstr>
      <vt:lpstr>Основные преимущества нашей системы  </vt:lpstr>
      <vt:lpstr>Возможности системы LigaPro</vt:lpstr>
      <vt:lpstr>Возможности системы LigaPro</vt:lpstr>
      <vt:lpstr>Возможности системы LigaPro</vt:lpstr>
      <vt:lpstr>Возможности системы LigaPro</vt:lpstr>
      <vt:lpstr>Возможности системы LigaPro</vt:lpstr>
      <vt:lpstr>Возможности системы LigaPro</vt:lpstr>
      <vt:lpstr>Возможности системы LigaPro</vt:lpstr>
      <vt:lpstr>Возможности системы LigaPro</vt:lpstr>
      <vt:lpstr>Возможности системы LigaPro</vt:lpstr>
      <vt:lpstr>Подбор объектов под клиента</vt:lpstr>
      <vt:lpstr>Подбор клиентов под объект</vt:lpstr>
      <vt:lpstr>Гибкая система настройки прав доступа</vt:lpstr>
      <vt:lpstr>Гибкая система настройки прав доступа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Ведение сделок</vt:lpstr>
      <vt:lpstr>Презентация PowerPoint</vt:lpstr>
      <vt:lpstr>Другие функции </vt:lpstr>
      <vt:lpstr>Рекламные возможности </vt:lpstr>
      <vt:lpstr>Автоматическая выгрузка на порталы</vt:lpstr>
      <vt:lpstr>Встроенная МЛС система LigaPro</vt:lpstr>
      <vt:lpstr>Возможности персонального сайта</vt:lpstr>
      <vt:lpstr>Стоимость системы </vt:lpstr>
      <vt:lpstr>Презентация PowerPoint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LigaPro </dc:title>
  <dc:creator>пользователь Microsoft Office</dc:creator>
  <cp:lastModifiedBy>пользователь Microsoft Office</cp:lastModifiedBy>
  <cp:revision>97</cp:revision>
  <dcterms:created xsi:type="dcterms:W3CDTF">2016-09-09T12:47:33Z</dcterms:created>
  <dcterms:modified xsi:type="dcterms:W3CDTF">2018-04-04T09:17:50Z</dcterms:modified>
</cp:coreProperties>
</file>